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581" r:id="rId2"/>
    <p:sldId id="578" r:id="rId3"/>
    <p:sldId id="607" r:id="rId4"/>
    <p:sldId id="602" r:id="rId5"/>
    <p:sldId id="608" r:id="rId6"/>
    <p:sldId id="609" r:id="rId7"/>
    <p:sldId id="610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4" autoAdjust="0"/>
    <p:restoredTop sz="91406" autoAdjust="0"/>
  </p:normalViewPr>
  <p:slideViewPr>
    <p:cSldViewPr>
      <p:cViewPr varScale="1">
        <p:scale>
          <a:sx n="173" d="100"/>
          <a:sy n="173" d="100"/>
        </p:scale>
        <p:origin x="184" y="5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2/28/18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1201316"/>
            <a:ext cx="9144000" cy="337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AU" sz="4400" kern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Corinthians </a:t>
            </a:r>
            <a:r>
              <a:rPr lang="en-AU" sz="4400" kern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9:19-27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19 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though I am free from all, I have made myself a servant to all, that I might win more of them.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20 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To the Jews I became as a Jew, in order to win Jews.  To those under the law I became as one under the law (though not being myself under the law) that I might win those under the law.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21 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To those outside the law I became as one outside the law (not being outside the law of God but under the law of Christ) that I might win those outside the law.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22 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To the weak I became weak, that I might win the weak.  I have become all things to all people, that by all means I might save some.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23 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 do it all for the sake of the gospel, that I may share with them in its blessings.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24 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Do you not know that in a race all the runners run, but only one receives the prize? 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run that you may obtain it.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Every athlete exercises self-control in all things.  They do it to receive a perishable wreath, but we an imperishable.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I do not run aimlessly;  I do not box as one beating the air.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 discipline my body and keep it under control, lest after preaching to others I myself should be disqualified.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4" y="3895"/>
            <a:ext cx="9107997" cy="523220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7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Would the real “Paul” please stand up....</a:t>
            </a:r>
            <a:endParaRPr lang="en-AU" sz="27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32248"/>
            <a:ext cx="9122955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Saul – Once a committed Jew, living by Old Testament Law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Once a persecutor of Christians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Until Jesus saved him and sent him on mission to the Gentiles (non-Jews)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43608" y="1540244"/>
            <a:ext cx="6870542" cy="1200329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Paul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had experienced the immensity of God’s grace</a:t>
            </a:r>
            <a:b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&amp; so now he had become a master at giving grace.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Free to give up his freedom for the sake of others.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6655" y="3181918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Preaches grace &amp; freedom </a:t>
            </a: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(including freedom from Jewish Rules &amp; Regulations)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177" y="2770084"/>
            <a:ext cx="9107997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4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To those outside the law, I became as one outside the Law</a:t>
            </a:r>
            <a:endParaRPr lang="en-AU" sz="24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6655" y="3522869"/>
            <a:ext cx="9107997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4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To the Jews, I became as a Jew, in order to win the Jews</a:t>
            </a:r>
            <a:endParaRPr lang="en-AU" sz="24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1613" y="3852688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Observed Jewish rules &amp; regulations so as not to offend.</a:t>
            </a:r>
            <a:endParaRPr lang="en-AU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3608" y="4243829"/>
            <a:ext cx="7481669" cy="830997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– Giving up </a:t>
            </a:r>
            <a:r>
              <a:rPr lang="en-US" sz="24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non-essential customs/practices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if it will help an unbeliever to be saved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2" grpId="0" animBg="1"/>
      <p:bldP spid="9" grpId="0" build="p"/>
      <p:bldP spid="11" grpId="0"/>
      <p:bldP spid="12" grpId="0"/>
      <p:bldP spid="18" grpId="0" build="p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0239" y="0"/>
            <a:ext cx="6870542" cy="1200329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Paul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had experienced the immensity of God’s grace</a:t>
            </a:r>
            <a:b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&amp; so now he had become a master at giving grace.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Free to give up his freedom for the sake of others.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4" y="1641674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Preaches grace &amp; freedom </a:t>
            </a: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(including freedom from Jewish Rules &amp; Regulations)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08" y="1229840"/>
            <a:ext cx="9107997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4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To those outside the law, I became as </a:t>
            </a:r>
            <a:r>
              <a:rPr lang="en-AU" sz="2400" spc="6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one outside the Law</a:t>
            </a:r>
            <a:endParaRPr lang="en-AU" sz="24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4" y="1982625"/>
            <a:ext cx="9107997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4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To the Jews, I became as a Jew, in order to win the Jews</a:t>
            </a:r>
            <a:endParaRPr lang="en-AU" sz="24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4982" y="2312444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Observed Jewish rules &amp; regulations so as not to offend.</a:t>
            </a:r>
            <a:endParaRPr lang="en-AU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50239" y="2703585"/>
            <a:ext cx="7481669" cy="830997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– Giving up </a:t>
            </a:r>
            <a:r>
              <a:rPr lang="en-US" sz="24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non-essential customs/practices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if it will help an unbeliever to be saved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79" y="3543632"/>
            <a:ext cx="9107997" cy="400110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0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Become all things to all people, that by all means, I </a:t>
            </a:r>
            <a:r>
              <a:rPr lang="en-AU" sz="2000" spc="6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might save some</a:t>
            </a:r>
            <a:endParaRPr lang="en-AU" sz="20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4982" y="3867365"/>
            <a:ext cx="9122955" cy="104644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Free to alter his customs / practices to fit in (but not to sin)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Research their religion / philosophy / culture to know his audience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His aim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to lead them to Knowledge of Jesus, Repentance &amp; Eternal life</a:t>
            </a:r>
          </a:p>
        </p:txBody>
      </p:sp>
    </p:spTree>
    <p:extLst>
      <p:ext uri="{BB962C8B-B14F-4D97-AF65-F5344CB8AC3E}">
        <p14:creationId xmlns:p14="http://schemas.microsoft.com/office/powerpoint/2010/main" val="22859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24 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Do you not know that in a race all the runners run, but only one receives the prize? 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run that you may obtain it.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Every athlete exercises self-control in all things.  They do it to receive a perishable wreath, but we an imperishable.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I do not run aimlessly;  I do not box as one beating the air.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 discipline my body and keep it under control, lest after preaching to others I myself should be disqualified.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0239" y="0"/>
            <a:ext cx="6870542" cy="1200329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Paul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had experienced the immensity of God’s grace</a:t>
            </a:r>
            <a:b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&amp; so now he had become a master at giving grace.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Free to give up his freedom for the sake of others.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108520" y="1103306"/>
            <a:ext cx="7481669" cy="830997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– Giving up </a:t>
            </a:r>
            <a:r>
              <a:rPr lang="en-US" sz="24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non-essential customs/practices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it will help an unbeliever to be saved</a:t>
            </a:r>
            <a:endParaRPr lang="en-AU" sz="24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9829" y="1806662"/>
            <a:ext cx="9107997" cy="400110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0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Become all things to all people, that by all means, I </a:t>
            </a:r>
            <a:r>
              <a:rPr lang="en-AU" sz="2000" spc="6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might save some</a:t>
            </a:r>
            <a:endParaRPr lang="en-AU" sz="2000" spc="60" dirty="0" smtClean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27" y="2059751"/>
            <a:ext cx="9122955" cy="104644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AU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Free to alter his customs / practices to fit in (but not to sin)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Research their religion / philosophy / culture to know his audience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His aim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to lead them to Knowledge of Jesus, Repentance &amp; Eternal life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27" y="2987797"/>
            <a:ext cx="9107997" cy="430887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2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I do not </a:t>
            </a:r>
            <a:r>
              <a:rPr lang="en-AU" sz="2200" spc="6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run aimlessly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4482" y="3611497"/>
            <a:ext cx="9107997" cy="430887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2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I do not box as one beating the air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045" y="3302825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Intentionally looking for ways to connect with unbelievers </a:t>
            </a:r>
            <a:endParaRPr lang="en-AU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9440" y="3918937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Making every opportunity count.  Taking every opportunity to share Christ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19440" y="4245728"/>
            <a:ext cx="9107997" cy="430887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AU" sz="2200" spc="6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I discipline my body &amp; keep it under control....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504" y="4572519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In the world to connect with unbelievers, but don’t become worldly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02155" y="4884003"/>
            <a:ext cx="6752497" cy="830997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Amend the way we live, to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both</a:t>
            </a:r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honour Christ,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and to aid in the Salvation of unbelievers</a:t>
            </a:r>
            <a:endParaRPr lang="en-AU" sz="24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2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build="p"/>
      <p:bldP spid="20" grpId="0"/>
      <p:bldP spid="21" grpId="0" build="p"/>
      <p:bldP spid="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59792</TotalTime>
  <Words>417</Words>
  <Application>Microsoft Macintosh PowerPoint</Application>
  <PresentationFormat>On-screen Show (16:10)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861</cp:revision>
  <cp:lastPrinted>2018-02-28T10:35:02Z</cp:lastPrinted>
  <dcterms:created xsi:type="dcterms:W3CDTF">2016-11-04T06:28:01Z</dcterms:created>
  <dcterms:modified xsi:type="dcterms:W3CDTF">2018-02-28T10:39:42Z</dcterms:modified>
</cp:coreProperties>
</file>